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7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7714"/>
  </p:normalViewPr>
  <p:slideViewPr>
    <p:cSldViewPr snapToGrid="0">
      <p:cViewPr varScale="1">
        <p:scale>
          <a:sx n="127" d="100"/>
          <a:sy n="127" d="100"/>
        </p:scale>
        <p:origin x="11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4/4/25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4/4/25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Welcome &amp; Intro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github.com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devops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-collective-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inc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/OnRamp-2025/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1209</TotalTime>
  <Words>15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3</cp:revision>
  <dcterms:created xsi:type="dcterms:W3CDTF">2025-02-23T17:35:26Z</dcterms:created>
  <dcterms:modified xsi:type="dcterms:W3CDTF">2025-04-04T19:42:51Z</dcterms:modified>
</cp:coreProperties>
</file>